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B010C8-59C9-0B43-8B55-4599BE853891}" v="1" dt="2024-01-11T19:38:48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7"/>
    <p:restoredTop sz="94507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BCB010C8-59C9-0B43-8B55-4599BE853891}"/>
    <pc:docChg chg="modSld">
      <pc:chgData name="Downen, Paul M" userId="b1fad98d-9c85-4afc-93ea-92c67574f2bd" providerId="ADAL" clId="{BCB010C8-59C9-0B43-8B55-4599BE853891}" dt="2024-01-16T21:33:39.696" v="38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1/16/24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MWF 10:30-11:30am</a:t>
            </a:r>
            <a:endParaRPr lang="en-US" b="0" dirty="0">
              <a:latin typeface="Calibri" panose="020F0502020204030204" pitchFamily="34" charset="0"/>
              <a:ea typeface="Helvetica Neue" panose="02000503000000020004" pitchFamily="2" charset="0"/>
              <a:cs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TAs: TBA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(LE)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     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print(reg4)</a:t>
            </a:r>
          </a:p>
          <a:p>
            <a:r>
              <a:rPr lang="en-US" altLang="en-US" sz="1800" b="0" dirty="0">
                <a:latin typeface="Helvetica" pitchFamily="2" charset="0"/>
              </a:rPr>
              <a:t>	    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print(“…”)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 err="1">
                <a:latin typeface="Helvetica" pitchFamily="2" charset="0"/>
              </a:rPr>
              <a:t>rept</a:t>
            </a:r>
            <a:r>
              <a:rPr lang="en-US" altLang="en-US" sz="1800" b="0" dirty="0"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</a:t>
            </a:r>
            <a:r>
              <a:rPr lang="en-US" altLang="en-US" sz="1800" b="0" dirty="0" err="1">
                <a:latin typeface="Helvetica" pitchFamily="2" charset="0"/>
              </a:rPr>
              <a:t>rept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latin typeface="Helvetica" pitchFamily="2" charset="0"/>
              </a:rPr>
              <a:t>	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"/>
            <a:ext cx="4495800" cy="594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latin typeface="Helvetica" pitchFamily="2" charset="0"/>
              </a:rPr>
              <a:t>	reg2 =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reg3 = MEM[grades+reg2]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branch(LT) to done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compare(reg2,0)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branch(LE) to else</a:t>
            </a:r>
          </a:p>
          <a:p>
            <a:r>
              <a:rPr lang="en-US" altLang="en-US" sz="20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20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latin typeface="Helvetica" pitchFamily="2" charset="0"/>
              </a:rPr>
              <a:t>else: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</a:t>
            </a:r>
            <a:r>
              <a:rPr lang="en-US" altLang="en-US" sz="2000" b="0">
                <a:latin typeface="Helvetica" pitchFamily="2" charset="0"/>
              </a:rPr>
              <a:t>grades entered</a:t>
            </a:r>
            <a:r>
              <a:rPr lang="en-US" altLang="en-US" sz="2000" b="0" dirty="0">
                <a:latin typeface="Helvetica" pitchFamily="2" charset="0"/>
              </a:rPr>
              <a:t>’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2" y="609600"/>
            <a:ext cx="436379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(counter &lt;= 0)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else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1313</TotalTime>
  <Words>967</Words>
  <Application>Microsoft Macintosh PowerPoint</Application>
  <PresentationFormat>On-screen Show (4:3)</PresentationFormat>
  <Paragraphs>239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138</cp:revision>
  <dcterms:created xsi:type="dcterms:W3CDTF">2004-01-20T22:43:44Z</dcterms:created>
  <dcterms:modified xsi:type="dcterms:W3CDTF">2024-01-16T21:33:40Z</dcterms:modified>
</cp:coreProperties>
</file>